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3" r:id="rId45"/>
    <p:sldId id="299" r:id="rId46"/>
    <p:sldId id="300" r:id="rId47"/>
    <p:sldId id="301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1" autoAdjust="0"/>
    <p:restoredTop sz="94773" autoAdjust="0"/>
  </p:normalViewPr>
  <p:slideViewPr>
    <p:cSldViewPr>
      <p:cViewPr varScale="1">
        <p:scale>
          <a:sx n="74" d="100"/>
          <a:sy n="74" d="100"/>
        </p:scale>
        <p:origin x="12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120"/>
    </p:cViewPr>
  </p:sorterViewPr>
  <p:notesViewPr>
    <p:cSldViewPr>
      <p:cViewPr varScale="1">
        <p:scale>
          <a:sx n="55" d="100"/>
          <a:sy n="55" d="100"/>
        </p:scale>
        <p:origin x="-1614" y="-9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5F6323-6784-4EB3-AA48-A2C8E04EFC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623" tIns="45812" rIns="91623" bIns="45812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695F0-DC57-474E-AB24-718404FEC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623" tIns="45812" rIns="91623" bIns="45812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3DCED9D-0A3F-496F-B575-FDFF93A546DA}" type="datetimeFigureOut">
              <a:rPr lang="en-GB"/>
              <a:pPr>
                <a:defRPr/>
              </a:pPr>
              <a:t>30/12/2024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87E87-5C5D-4D93-8783-AF40663AAF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1623" tIns="45812" rIns="91623" bIns="45812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C1D45-59E9-4BF0-BFF2-F795E8BB23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91623" tIns="45812" rIns="91623" bIns="4581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5DA7607-B385-44A5-AB99-0882268FE9A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2CD3118-DF8C-46E3-862D-42249D46075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A13DA71-38A8-4D92-B572-356E156760F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4599FB00-D520-82A0-942F-FD1A31F912B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09EFCA90-0522-4245-9BD6-5D1D8C1934D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0AE32841-2D4D-4676-8E28-3CFB073190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7B30F889-1573-40E6-8064-1482338959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9" rIns="99035" bIns="4951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FC92F842-F31D-49EE-8826-B77539C951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F500DB3B-0CD1-0BF2-6E80-6DCA9B58F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0A203492-A4B3-3F28-D0D9-F0C25BBF8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6CF0AD17-7F28-F20F-FE03-01EAE5249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1788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60575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77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49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321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9375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2489EA-D08A-4C1E-9386-88E9159A0992}" type="slidenum">
              <a:rPr lang="en-US" altLang="en-US" sz="1300"/>
              <a:pPr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259DA0-F689-F3D2-0590-6C26C9853553}"/>
              </a:ext>
            </a:extLst>
          </p:cNvPr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02B40-906E-3329-F289-337736B58A7B}"/>
              </a:ext>
            </a:extLst>
          </p:cNvPr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CDD98-9EE1-2D68-FEF5-2CB41AB216A4}"/>
              </a:ext>
            </a:extLst>
          </p:cNvPr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D5E49-CEAA-1ACC-4266-C884B47DBF10}"/>
              </a:ext>
            </a:extLst>
          </p:cNvPr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27">
            <a:extLst>
              <a:ext uri="{FF2B5EF4-FFF2-40B4-BE49-F238E27FC236}">
                <a16:creationId xmlns:a16="http://schemas.microsoft.com/office/drawing/2014/main" id="{C3ADFE8B-856F-243C-D52A-B697B484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777E6A79-D530-85D8-B407-2BB22D10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28">
            <a:extLst>
              <a:ext uri="{FF2B5EF4-FFF2-40B4-BE49-F238E27FC236}">
                <a16:creationId xmlns:a16="http://schemas.microsoft.com/office/drawing/2014/main" id="{CDC9FD38-27AB-B232-A7C6-5921C264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fld id="{C0744427-9B55-4BE8-B2BD-D8AEB9F5C3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76784C0A-6EE7-3AE7-EA7A-23995D5E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C26C09D-C1D6-4D8C-D371-A7FABD13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8B39A50B-543A-B890-F8C4-F1D6D748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3EC84-6898-4790-940B-AAD9BA1A30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83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>
            <a:extLst>
              <a:ext uri="{FF2B5EF4-FFF2-40B4-BE49-F238E27FC236}">
                <a16:creationId xmlns:a16="http://schemas.microsoft.com/office/drawing/2014/main" id="{DF8BF91D-2358-B1D6-1DC7-996FB4AB9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36164B5-753F-D307-CB0F-5A0472C71D2D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6" name="Straight Connector 14">
            <a:extLst>
              <a:ext uri="{FF2B5EF4-FFF2-40B4-BE49-F238E27FC236}">
                <a16:creationId xmlns:a16="http://schemas.microsoft.com/office/drawing/2014/main" id="{4632B728-5D3C-FC4F-74BA-A19C7A4BB4C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D501E25-4272-0309-E63A-E821FC99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323128-1090-4C65-8C90-DDF7F68F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24F471-DEB9-0943-DC3B-0B812F32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1C01F-4691-4B77-9CB3-C3E842905F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14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07E62900-5BD3-7779-553E-7C5278FC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27C26A2-BC45-A1C5-02F7-9662D79D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C1901CA3-CE2D-82D7-F1C5-ABCED86A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246943-57B8-4E23-B20B-6D8F3645FA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45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4EBE15-9703-447D-E18A-B8B4F9E43666}"/>
              </a:ext>
            </a:extLst>
          </p:cNvPr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1E7A1-99CF-2DB7-080C-450C4B487560}"/>
              </a:ext>
            </a:extLst>
          </p:cNvPr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0444197-E0D1-BF94-48B1-84F12E54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F08FCC-9C6C-6FEF-7573-460A5D4B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3320CEB-411D-AF77-E962-FD504B70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fld id="{1F47B074-0ED0-441D-8DB4-3E6BCF3120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000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8A600EC4-1194-1DA5-CD6E-CFBDA52A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3297581-E5C2-5EC6-0C30-F96198B5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B49A425-0A30-00C4-B021-3B883FF6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1DF64B-263E-4A21-BA0E-2153691068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29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60ED0BDB-945F-DA47-C31F-7A0317E2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BBB63A-BC75-4970-A86E-31976FB5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2F8E91A2-190B-6E72-D64A-F9644A49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BD2EC9-1B88-477F-AC88-46252D46AC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13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02AFA95-134A-29B9-6F84-E2699D1A178C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9C85052-C068-2B44-F39A-ABF4E745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9F8088B-A178-20CF-ABBA-29D7331C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B6BA93-117A-1F09-5490-F7F0EA10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9CC58-6455-44D5-9B8F-F06090060B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29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>
            <a:extLst>
              <a:ext uri="{FF2B5EF4-FFF2-40B4-BE49-F238E27FC236}">
                <a16:creationId xmlns:a16="http://schemas.microsoft.com/office/drawing/2014/main" id="{31E7015A-559D-92A8-0B3F-7D15FC906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3C8E88D-FC8A-462F-E104-B82B0F2490D9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AEA9EF74-C18F-5CA0-6085-E0A81044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E842A15-387C-08FC-A77E-8E7637AA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B72F684-3DBD-817F-DA3A-606C2500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126C5-69F6-471D-B446-2DB3A92DAB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>
            <a:extLst>
              <a:ext uri="{FF2B5EF4-FFF2-40B4-BE49-F238E27FC236}">
                <a16:creationId xmlns:a16="http://schemas.microsoft.com/office/drawing/2014/main" id="{F99637C5-A824-EBDC-0253-7F472B483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Straight Connector 11">
            <a:extLst>
              <a:ext uri="{FF2B5EF4-FFF2-40B4-BE49-F238E27FC236}">
                <a16:creationId xmlns:a16="http://schemas.microsoft.com/office/drawing/2014/main" id="{90B0E26B-966A-753B-4DA3-819DC5720897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1AD7432-FE31-9430-1933-91BBEFDD21F3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7784453-4F7A-7BFD-4399-88EAB37E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DD330D5-BF27-85BB-E259-4B5556DB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F3341902-FD05-F684-4100-CCFA6662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ECF3D-3566-414A-A81C-0F6C7590A2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6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>
            <a:extLst>
              <a:ext uri="{FF2B5EF4-FFF2-40B4-BE49-F238E27FC236}">
                <a16:creationId xmlns:a16="http://schemas.microsoft.com/office/drawing/2014/main" id="{7DC8FE68-75E3-2ED7-B835-05AC7D836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D6E84F6-9D83-75AB-33BB-2D07CC7628ED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BA44-741B-A8FA-0894-AE034D4C3DBA}"/>
              </a:ext>
            </a:extLst>
          </p:cNvPr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FBD07D97-F4D9-C47E-33C3-E5F340BC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BFF99C4-2F21-0005-04E3-FB1C2FC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D422A9A-B0DA-4707-C874-4083BF86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17B6F7-D8D8-411D-9DB1-AE132C2424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94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68CB8C95-22A4-756D-EE00-0D260741DD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DA9B6CB0-0414-A46F-C48C-778C8F2C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2AD247F-1162-48BE-AB83-689ED62D6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C5DF-2B94-48D2-AEDE-6C93B672F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ECB79B4-676E-4FEE-A99D-141ED67F8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fld id="{F845A792-623C-4A43-BC87-589ABEC61C3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Straight Connector 27">
            <a:extLst>
              <a:ext uri="{FF2B5EF4-FFF2-40B4-BE49-F238E27FC236}">
                <a16:creationId xmlns:a16="http://schemas.microsoft.com/office/drawing/2014/main" id="{B85DB769-41D9-4DAA-FAB5-570D9BB587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Straight Connector 28">
            <a:extLst>
              <a:ext uri="{FF2B5EF4-FFF2-40B4-BE49-F238E27FC236}">
                <a16:creationId xmlns:a16="http://schemas.microsoft.com/office/drawing/2014/main" id="{DE5F0AD2-BAF0-6ED2-368D-064141AFC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6AE4CD8-9134-43AD-9BE0-79D7E2699172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85" r:id="rId2"/>
    <p:sldLayoutId id="2147484290" r:id="rId3"/>
    <p:sldLayoutId id="2147484286" r:id="rId4"/>
    <p:sldLayoutId id="2147484287" r:id="rId5"/>
    <p:sldLayoutId id="2147484291" r:id="rId6"/>
    <p:sldLayoutId id="2147484292" r:id="rId7"/>
    <p:sldLayoutId id="2147484293" r:id="rId8"/>
    <p:sldLayoutId id="2147484294" r:id="rId9"/>
    <p:sldLayoutId id="2147484288" r:id="rId10"/>
    <p:sldLayoutId id="21474842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宋体" pitchFamily="2" charset="-122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华文新魏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华文新魏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华文新魏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华文新魏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华文新魏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8435C827-B1D0-418C-9457-4F9FB4BE8E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</a:t>
            </a:r>
            <a:b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M. Shahzad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C3316DE-3E66-4B64-B798-21DF84C5D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320E04"/>
                </a:solidFill>
                <a:cs typeface="华文新魏"/>
              </a:rPr>
              <a:t>Taken from: Imdad </a:t>
            </a:r>
            <a:r>
              <a:rPr lang="en-US" altLang="zh-CN" dirty="0" err="1">
                <a:solidFill>
                  <a:srgbClr val="320E04"/>
                </a:solidFill>
                <a:cs typeface="华文新魏"/>
              </a:rPr>
              <a:t>ullah</a:t>
            </a:r>
            <a:endParaRPr lang="en-US" altLang="en-US" dirty="0">
              <a:ea typeface="华文新魏"/>
              <a:cs typeface="华文新魏"/>
            </a:endParaRPr>
          </a:p>
        </p:txBody>
      </p:sp>
      <p:sp>
        <p:nvSpPr>
          <p:cNvPr id="11268" name="Slide Number Placeholder 5">
            <a:extLst>
              <a:ext uri="{FF2B5EF4-FFF2-40B4-BE49-F238E27FC236}">
                <a16:creationId xmlns:a16="http://schemas.microsoft.com/office/drawing/2014/main" id="{3178C531-FE7C-0470-8B0B-ADEB866F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华文新魏" panose="020B0503020204020204" pitchFamily="2" charset="-122"/>
                <a:cs typeface="华文新魏" panose="020B0503020204020204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FE72D-0FD2-43F9-B17A-F3DB4DAA3E5F}" type="slidenum">
              <a:rPr lang="en-US" altLang="zh-CN" sz="1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D845-49AB-25E7-0264-10D83F4D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039-AD81-52E6-C47C-F82D108DEE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B03A8-A037-8CEA-365E-4B09C6E9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8949D-BFF8-1AEB-3D54-4BA3D2ABF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9" y="807493"/>
            <a:ext cx="8779001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7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1BAB-3AF5-5438-6D7F-69A52967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06D6-7C6C-88F4-1700-8EB5FC485EA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7B536-0F36-6B7E-A155-D39B3B3A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DDB02-7B71-C7FD-5665-188294E2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" y="837975"/>
            <a:ext cx="9053345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8C5E-4895-7FBA-10B4-63E702FD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CCBC-5126-E1C3-2641-AEF381EAFED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7CAFB-2F5F-D0A3-0400-19D3EBDE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D6521-579D-BD5D-8A9D-68E7462C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" y="335012"/>
            <a:ext cx="8885690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4E29-E4C2-6080-9C9C-05167CBB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5B4D-276C-55BE-90B9-8263000B0CE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680BA-6CEF-EC6E-772B-6E17F306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95305-FB9F-CEB6-D8AE-DCE8601C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6" y="285477"/>
            <a:ext cx="8855207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CC7A-BFBB-6DA8-7D88-7287BD02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3E16-2788-3BDF-2893-0C2979AA440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9CFA-5EE8-7593-6D11-63DD0F4B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B9C8D-0F49-FCCB-4BC7-4454DA2A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30" y="1440007"/>
            <a:ext cx="6690940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7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94D9-EDFA-2ACE-7E27-62B9EEC0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C4BEA-EEAC-05BC-EF3B-413B8263EA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76590-5A29-611F-9777-EAAE7B9F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F94F2-AFAC-F50B-2EC3-266CDB5A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" y="506476"/>
            <a:ext cx="9015241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5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D31D-C63D-DE52-F3C3-0E73DA44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93B5E-26D0-F021-C786-A12DF2241D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3B12-E8A5-F2C5-5DC8-99BBE6D5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2B460-4A30-6C03-7BCB-4D0BC337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" y="392167"/>
            <a:ext cx="9030483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4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5842-FF96-5023-344C-A565D9CF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A2393-8A08-1E97-D72D-60421CCCF5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F69F4-710B-0CDE-840F-5C7DC3F8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2CB23-A3CA-3E44-0FA7-A66B0AEA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312150"/>
            <a:ext cx="8969517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F10B-9578-6D7E-E6EE-B9952A2A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89F97-7B14-0923-4F07-7607C610CF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0918-BEF6-752B-FCD1-F4F93F5D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5064B-33A0-4394-084B-BE12344A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" y="296908"/>
            <a:ext cx="9030483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6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96EB-6BA5-43C7-9823-13C3F138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0B84C-2774-5860-9F98-8B1AEFC940C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DC6A-B769-6684-3FA2-8251A114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37FBE-F309-C2E9-B8C8-C91CEDBE8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" y="388356"/>
            <a:ext cx="9038103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0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F23B-86F7-FD72-1654-83C8D53D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4062-94E2-08C5-E367-8A60C432AF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D87A-37C5-0A7B-678D-B1626A1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10258-9D5A-FFB4-25FE-2B4549D7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1" y="910371"/>
            <a:ext cx="8977138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27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6F76-5287-8A71-22ED-A9702E92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2E2F-729A-5A35-2660-1DEDB94354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2660F-4F3A-601A-6E73-0BCCE8CF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FCF15-28F0-720D-257A-BE1491AD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6" y="658890"/>
            <a:ext cx="7712108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7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F31B-24D5-66C0-0B69-CD86B0DB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9512A-C5CE-70FC-5926-A9188B46F3F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A162-A64F-0416-DB95-936E28AF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52D63-ABC2-96FE-CEEA-CFD46A38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685562"/>
            <a:ext cx="7872142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2A51-167D-AFF9-A65C-96CE76D1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903C-BF87-EF3F-73A5-83246CDE83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84381-5EC7-40D2-D072-89F30E66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396A7-9A2A-033B-5148-F22A81CE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3" y="742717"/>
            <a:ext cx="7780694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3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020D-32B0-9860-DE21-78D3EB89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8D77-E5C3-7917-6BF1-E7D053B646C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9CE7-A481-D395-EB16-50333223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00387-1EF7-BA65-2DD2-28F36D23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7" y="738907"/>
            <a:ext cx="7674005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535A-4A6F-648F-01C8-D1BFAC9C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0C8B-10D3-967F-0995-294D1110A9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98750-1776-46A7-F3DE-6CBBC237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458B8-7D45-1A90-A309-2285EB22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963716"/>
            <a:ext cx="7826418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58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23FF-D6CE-A781-35C2-3BB3BC68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B7B8-8248-8C4C-C727-5F8C844E9D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6D24F-731B-2349-866E-B64440BC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76B29-811D-0C90-1EC1-E76C79E1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42" y="811303"/>
            <a:ext cx="77883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8C64-5E96-9CA0-37A1-6A3706F1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09CD-57CC-FCFD-7ECF-8F955212DB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A7BF2-D975-D5B7-DADF-209F8B68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330C4-E1C2-71EC-538B-9DA539D6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845596"/>
            <a:ext cx="783403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06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8313-0655-DCCD-1C0B-F3FAFB25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EACF-8332-BB15-3F42-F7218C37871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C52EA-C33B-5A57-31DE-053DB062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E0C96-160D-02A8-96F8-360DA1F4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8" y="696993"/>
            <a:ext cx="8817104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97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4FA5-326A-A230-6F17-4E0498B4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81AF-CB5A-4CEA-57E1-8B1F921D91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7B9F7-A52B-A9D5-2311-09C2439E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10CF0-5734-D31D-64B8-45F94D80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357874"/>
            <a:ext cx="8969517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3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49E8-8FBF-C47C-5556-9B3AA896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A2D2-CC21-50DD-8A82-7E4F477BE2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9D4A6-2649-D29D-C413-99A890C6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0B348-897C-7C0E-0AC3-2FD2E5FF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376925"/>
            <a:ext cx="8969517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0B0F-D6DB-ADC6-B4F0-3DDABF78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90EC6-BAF7-0AC1-15CD-0EA7BC3223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AFBAF-AD1B-D685-2DBF-F0B6471A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A9E80-7A94-6C02-0282-E237219C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" y="392167"/>
            <a:ext cx="9007621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62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21DD-B10D-FEFE-4FDE-5E168542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DB4B-BE6D-C5ED-419C-C83A69B5DF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9ED76-27FC-D04B-2310-E88C355A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58E26-9E1E-9330-2BA4-8E43487D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380736"/>
            <a:ext cx="8969517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2746-5748-C34E-A3C2-80F39C6A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6A07-3016-730F-5852-209878662BE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43916-1342-3090-E3DA-267C00D5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C05A5-39C0-1EA5-9668-94D91F80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" y="1215198"/>
            <a:ext cx="9015241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4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422D-D868-3235-0122-A12F04AA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67752-8EDC-EB41-872E-000C95125C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58A4E-07D9-F2E7-F8FC-AB8007C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FCC1A-8C3F-EDA1-A6A0-DF980178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1" y="312150"/>
            <a:ext cx="8961897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8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AAAF-00B4-61F4-F58A-E625D563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93C3-95C1-FB03-7260-A0C90D082E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C653F-9BF9-0D9A-0B37-5A7D8529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EFA24-5AFC-1C25-6B67-AE259635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300719"/>
            <a:ext cx="8992379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8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55A6-3840-19CA-9A32-C7CF4F04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A5C01-13DF-37CF-3795-19C56845035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BAF84-C879-76F5-0EE8-B2BADBBF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BD065-0D52-B2AE-E14E-FFA5C6B3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616976"/>
            <a:ext cx="7856901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65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6A9F-8B43-32BE-3F85-3153FA14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7F0AA-0F2A-348B-4DF4-92E823BBE1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13A90-2139-A06F-8F66-D778F20E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93D70-BAF4-5889-BC2A-3A48D66EC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597924"/>
            <a:ext cx="7826418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13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37A3-1062-301F-7CEF-3B582B0D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A7D0B-849F-DC78-EA7E-56F41C764BD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D1EDE-3C50-D769-0688-2D5312DA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10D48-B8F7-D8B7-76D6-9DFCF0B8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639838"/>
            <a:ext cx="7826418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32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0A5E-682C-AFA8-C6D9-61273302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6581-421A-F479-ACFD-88C01B90F8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BCA54-474C-8FB7-699E-7D444D17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A0AFC-312B-164A-B7EB-6E4402FE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628407"/>
            <a:ext cx="7887383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8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F30F-A0E6-CB9C-14FB-9345DC8F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133-B9A3-FEB4-E25E-58F2C38F19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F2317-5E75-C99D-90A6-795DB29C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46E28-D7C2-01F6-8935-5BEE33DF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1" y="1058974"/>
            <a:ext cx="7818798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45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678-9AE0-C095-B7A9-26B122A2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2A966-B34D-33FA-E4C7-047CAA3F0C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540D9-AB9A-3297-76EC-659B3E65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1F436-F0E7-73FC-7508-3E0775683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" y="773200"/>
            <a:ext cx="8931414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4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F0A7-7BF7-4CA0-03AD-AC6E6C9D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FB181-6F6E-2489-4183-D2656FA829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80C26-F7F4-592E-7D28-A0C6F0B6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712E9-C015-82A2-759F-9D7F4BC6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430270"/>
            <a:ext cx="9045724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82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7A8B-43A0-F338-A832-35BA2B49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F47-0CA9-6ADE-26DB-1309D908776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95A9C-368A-B0E7-27F0-AA8397FB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95659-7D63-A288-E06F-2C928313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685562"/>
            <a:ext cx="7887383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40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38D0-698B-3ACF-F9CC-534841F5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17952-9D3B-365F-1DE5-D14671279D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B387A-8E29-A72E-5E36-C2866764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45EA-EBD9-90C2-2772-F2B45A99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716045"/>
            <a:ext cx="7826418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2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CAA5-88D4-7EC7-633F-06813F4D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C911-BADA-E0A3-9F99-B02FE469291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33863-AA50-8B0F-2974-BCA098CF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FCDE1-6BF3-3B7E-B6C1-420549FE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63" y="712234"/>
            <a:ext cx="7773074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3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715D-E0E0-5859-37C5-EE1B22A4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54C73-DA71-05D0-2C50-564B295EF2E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2F8DD-76ED-24B5-B53B-EAF1E1FD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4781D-EDBA-82DE-CB11-821E7A496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639838"/>
            <a:ext cx="7826418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0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D75B-7D98-6CD0-B6D8-076011E6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F7AF47-124E-D1D2-5338-7F7D7B2CAA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67" y="3429000"/>
            <a:ext cx="3177815" cy="5791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C9534-EC3B-DACD-AF9D-E5A4E3E9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EC25F-90CA-4707-A087-B12BFDD3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71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79127-3526-A042-EB6F-9AF10DE31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4" y="1271397"/>
            <a:ext cx="9144000" cy="2160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1DAA3-3DC1-C797-289A-404CE3CE3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22102"/>
            <a:ext cx="9144000" cy="9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4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0EA2-957D-318F-6204-71192E61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77CD8-F458-0717-F5AA-36124B995A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AB75B-3EFD-BABF-6994-8C2370EE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DF494-6D84-7F91-55C1-DDC0D0F7B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696993"/>
            <a:ext cx="7864522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42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A567-70D4-5AE8-424C-9F4E73BD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D30CC-4CD1-6F45-C477-8BE4E4AD7A1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A6A90-CA35-62F5-E710-2C3B09C3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54E67-F409-3116-7A47-3A47BC5E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605545"/>
            <a:ext cx="7826418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9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7916-3851-93EB-E6AD-FDDAA971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CBC0B-B290-AED4-3D9D-47360DC126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7E276-D7B0-6941-57C4-37A68706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110BC-1A38-60BB-D68E-67F9B688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9" y="849406"/>
            <a:ext cx="7872142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35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8E10-3252-0B1E-B52E-FA9780F1B1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4DD5B-0DFB-5E92-FEB9-FC4A6FF0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FDEA5-D73B-9C2F-E829-59F4BD5F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149"/>
            <a:ext cx="8763000" cy="3989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23103-1531-67FF-4C42-7635D2AD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46180"/>
            <a:ext cx="8534400" cy="114886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6AE5E10-DC69-947F-2B5A-7BD61511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3FE0B0-0009-D63F-69D0-2994BE116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66561"/>
            <a:ext cx="9144000" cy="229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9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A5AA-1FCE-33D5-DB6E-08DEF6E4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67E4-D7B2-B014-0796-9A559B43E8C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FD12E-7CB5-83A1-D255-3139D11F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94EF9-F6A5-764C-431A-8EDAB72E9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1135181"/>
            <a:ext cx="7856901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1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49C6-FF6E-BD19-E2A4-17BCEED9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8A92D-3E76-3AEC-FB59-B7B53197103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E73A0-9EE2-C8F9-7C82-9C354E99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5EBCC-9EB1-D861-70E4-F49B1D7E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" y="735096"/>
            <a:ext cx="9007621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8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C498-B7A3-3156-59F4-56B0044B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27C7E-D1E4-B602-15FC-818235A42E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3FFFB-80AF-C2E8-7720-ED6DB674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97D0B-E731-FFEF-5B55-B0C77979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1485731"/>
            <a:ext cx="7856901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5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6419-A5F7-CAF1-70AC-1674A141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A0509-5DD9-0BDA-1E0B-7D626CFE07C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F78BE-5CAD-BB38-B0E1-E5609EA4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ECBBC-7E97-68C2-634A-01CCB602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8" y="716045"/>
            <a:ext cx="7895004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5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4B94-1F19-6BAF-9A42-652B8E6E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F2AE7-946F-2ECC-F70B-40A54539F9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B7E89-9416-0DA3-79D5-C16BC313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E250-F243-1B7A-A8F5-BC20D876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314266"/>
            <a:ext cx="7864522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6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D86C-1E2F-FBB7-6FDD-A2AA21D7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CCF8-68FA-D380-EA1D-412C8CC9A5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CB8C4-4296-03B1-7780-99B3B379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7791E-EF4E-CF7F-ECC9-9488CD39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677941"/>
            <a:ext cx="7902625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97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FC71-D09E-F1A5-0549-27A15BD0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375E-B666-3CD8-872A-8A8061673F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FC996-EA75-0325-62F7-5ED2CEA3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5232D-CBC1-5CE6-A518-8597EA2A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2160160"/>
            <a:ext cx="7856901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96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E4F2-3E34-8BFF-E574-73F38B1F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BC83-B87A-FB6E-ECE2-736EA07969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03A6D-F195-EA34-8EDB-41785E5C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C363E-B088-64B3-7640-A4AFF753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666510"/>
            <a:ext cx="7887383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7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76A1-8D7F-E676-74FD-CC8D262B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297D-199E-C235-484B-095584C729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C186F-A750-DA5E-1870-CFFFBA4D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8C696-CC07-6B47-0CDD-9D0BF284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777010"/>
            <a:ext cx="7834039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16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E3EB-FAA8-4703-3194-AC347A71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B2AC-3CD6-6385-2C0B-41E053DA53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93A68-7B55-2CDB-AFCA-3AE0A234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786F4-FE42-5D46-F92B-DB8635A8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815113"/>
            <a:ext cx="7834039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CFBE-AA5B-5228-DCFE-05ECA833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A1D99-B157-229F-3185-36226BFE8B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AF69C-EC61-DBFD-DCCF-5E603A74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53FB0-8B47-F90C-71B8-CF47EC811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56" y="1561938"/>
            <a:ext cx="7704488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61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CFF1-A9DF-5813-9C02-8A8879CA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4285-1D84-7F0C-D48C-1F41174A04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1057A-C85A-72FC-D3DE-2D9C3E94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59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84685-93B0-EF30-C48E-DCA2DDEE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681752"/>
            <a:ext cx="7902625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9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690B-4CD3-8F88-4046-19BE2DD2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C49A3-5891-180C-C18D-D14341B269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6D1FF-6A16-5EE9-3AB5-D5CAE831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C5A09-C836-843E-9448-8544EA69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4" y="716045"/>
            <a:ext cx="8893311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39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901E-EFDB-4FA8-08DE-5C62608B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1BFC6-924C-E5D3-B337-BE6FFC46EA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23D8E-541E-6F56-C59F-961E9E16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8A678-E2EF-4729-468F-646443E8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796062"/>
            <a:ext cx="790262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70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7814-7E4E-7729-40AD-17A98002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105F-7B49-0A3D-249D-30EAEA55ECD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A68C-5539-60AF-B2E3-3D359DB7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2B23C-55FB-2534-20B7-ADCBD1AE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696993"/>
            <a:ext cx="7864522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1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D8AE-A592-0891-59FD-12AD84A5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64C9D-B06C-3C13-D841-0F62EA0A5C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2FA9-92AD-5504-E411-02EC69C1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C042-F213-C3EA-FC89-7F3A9315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891320"/>
            <a:ext cx="7856901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76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4E68-F712-E7B6-EC3C-3F53FB04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DE26-EE51-054D-FB47-46585A45B8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39D9-1A9E-ABD7-E940-E1A3F08C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0F8DA-41C6-A74F-3BE2-AEF7D7B95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1" y="696993"/>
            <a:ext cx="7811177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86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FD8C-9941-CADB-EC85-B6DD258C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B445F-FF51-53E5-4BC6-4E3A4FA6FE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AEEEF-CF7D-7296-4FC9-5C603BD3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80CC3-A4BD-2F9E-69C0-18A9516AC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731286"/>
            <a:ext cx="7826418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42A8-0C9D-8ED5-823B-71EEE83F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B5F6-A083-6012-9E82-D78AA09526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78660-448A-5DB4-D543-BCAFD757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65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FD808-4E59-5955-687E-E1B2885C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32" y="696993"/>
            <a:ext cx="7795936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1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9CA7-E00E-AE54-B31F-FDB5F69B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94FE0-5096-992A-FBEE-EA65A7A945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7A86-8AF6-87C9-405D-B8247FD0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0F8AC-6D6B-F25D-44C3-2FE1A584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9" y="361684"/>
            <a:ext cx="8779001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7FA2-E66C-36B8-550E-B5E0315F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2286-11CC-F934-0FCF-882E75E711C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E6FFB-721B-7EE7-651C-03339B76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95028-5CD6-F8B6-6A3C-CCBE31D3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2" y="510287"/>
            <a:ext cx="8939035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8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3CC9-C541-E914-11F7-0F73F45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CE2B-27E0-5704-33FD-3343A4FA4B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CF3C8-8BE5-79F4-4CC3-F2392FC0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6943-57B8-4E23-B20B-6D8F3645FA6A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3ABD1-A23B-69F0-FBAA-BE8C1A46C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4" y="331201"/>
            <a:ext cx="8893311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3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80549</TotalTime>
  <Words>76</Words>
  <Application>Microsoft Office PowerPoint</Application>
  <PresentationFormat>On-screen Show (4:3)</PresentationFormat>
  <Paragraphs>68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华文新魏</vt:lpstr>
      <vt:lpstr>Arial</vt:lpstr>
      <vt:lpstr>Bookman Old Style</vt:lpstr>
      <vt:lpstr>Gill Sans MT</vt:lpstr>
      <vt:lpstr>Wingdings</vt:lpstr>
      <vt:lpstr>Wingdings 3</vt:lpstr>
      <vt:lpstr>Origin</vt:lpstr>
      <vt:lpstr>Relations M. Shahzad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CSRU 2200 Data Structure: Introduction</dc:title>
  <dc:creator>Yu Gu</dc:creator>
  <cp:lastModifiedBy>HP</cp:lastModifiedBy>
  <cp:revision>592</cp:revision>
  <cp:lastPrinted>2014-04-17T04:52:23Z</cp:lastPrinted>
  <dcterms:created xsi:type="dcterms:W3CDTF">2007-09-05T02:08:13Z</dcterms:created>
  <dcterms:modified xsi:type="dcterms:W3CDTF">2025-01-20T06:52:17Z</dcterms:modified>
</cp:coreProperties>
</file>